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20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4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54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600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20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8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81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306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87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99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6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EC96733-7A0D-4292-9AA8-61BA71DD66EA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90C0068-70C5-47D4-9791-55586EA04E0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92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55636" y="4571999"/>
            <a:ext cx="6465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Лексическая тема: «Чей это звук»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9891" y="5394036"/>
            <a:ext cx="3112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Составил </a:t>
            </a:r>
            <a:r>
              <a:rPr lang="ru-RU" dirty="0" smtClean="0"/>
              <a:t>учитель </a:t>
            </a:r>
            <a:r>
              <a:rPr lang="ru-RU" smtClean="0"/>
              <a:t>– логопед: </a:t>
            </a:r>
            <a:r>
              <a:rPr lang="ru-RU" dirty="0" smtClean="0"/>
              <a:t>Васильева Н.В.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40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163" y="520701"/>
            <a:ext cx="6751782" cy="6034405"/>
          </a:xfrm>
          <a:prstGeom prst="rect">
            <a:avLst/>
          </a:prstGeom>
        </p:spPr>
      </p:pic>
      <p:pic>
        <p:nvPicPr>
          <p:cNvPr id="6" name="household-clock-tick-to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4463" y="59369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7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252412"/>
            <a:ext cx="9525000" cy="6353175"/>
          </a:xfrm>
          <a:prstGeom prst="rect">
            <a:avLst/>
          </a:prstGeom>
        </p:spPr>
      </p:pic>
      <p:pic>
        <p:nvPicPr>
          <p:cNvPr id="4" name="parikmaherskie-nozhnic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137" y="55952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3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36" y="1418461"/>
            <a:ext cx="7377829" cy="4479557"/>
          </a:xfrm>
          <a:prstGeom prst="rect">
            <a:avLst/>
          </a:prstGeom>
        </p:spPr>
      </p:pic>
      <p:pic>
        <p:nvPicPr>
          <p:cNvPr id="4" name="zvuk-mikrovolnovk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3743" y="58076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0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47" y="355603"/>
            <a:ext cx="6343072" cy="6343072"/>
          </a:xfrm>
          <a:prstGeom prst="rect">
            <a:avLst/>
          </a:prstGeom>
        </p:spPr>
      </p:pic>
      <p:pic>
        <p:nvPicPr>
          <p:cNvPr id="3" name="z_uk-pila-ruchnaya-z_uk-pila-ruchnay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9234" y="55952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1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910" y="1257878"/>
            <a:ext cx="7934180" cy="4744692"/>
          </a:xfrm>
          <a:prstGeom prst="rect">
            <a:avLst/>
          </a:prstGeom>
        </p:spPr>
      </p:pic>
      <p:pic>
        <p:nvPicPr>
          <p:cNvPr id="3" name="z_uki-moloto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1525" y="58907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4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1054" y="671763"/>
            <a:ext cx="5808605" cy="5442709"/>
          </a:xfrm>
          <a:prstGeom prst="rect">
            <a:avLst/>
          </a:prstGeom>
        </p:spPr>
      </p:pic>
      <p:pic>
        <p:nvPicPr>
          <p:cNvPr id="3" name="0243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2216" y="60200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47700"/>
            <a:ext cx="12192000" cy="8153400"/>
          </a:xfrm>
          <a:prstGeom prst="rect">
            <a:avLst/>
          </a:prstGeom>
        </p:spPr>
      </p:pic>
      <p:pic>
        <p:nvPicPr>
          <p:cNvPr id="3" name="sound-effects-library-camp-fire-burn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9780" y="62879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8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27" y="0"/>
            <a:ext cx="11238389" cy="6765635"/>
          </a:xfrm>
          <a:prstGeom prst="rect">
            <a:avLst/>
          </a:prstGeom>
        </p:spPr>
      </p:pic>
      <p:pic>
        <p:nvPicPr>
          <p:cNvPr id="3" name="fonoteca-raskat-gro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6252" y="59461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8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81" y="0"/>
            <a:ext cx="10686473" cy="6857999"/>
          </a:xfrm>
          <a:prstGeom prst="rect">
            <a:avLst/>
          </a:prstGeom>
        </p:spPr>
      </p:pic>
      <p:pic>
        <p:nvPicPr>
          <p:cNvPr id="3" name="0eb24fcad1bff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2580" y="60200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2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5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95</TotalTime>
  <Words>16</Words>
  <Application>Microsoft Office PowerPoint</Application>
  <PresentationFormat>Широкоэкранный</PresentationFormat>
  <Paragraphs>2</Paragraphs>
  <Slides>10</Slides>
  <Notes>0</Notes>
  <HiddenSlides>0</HiddenSlides>
  <MMClips>9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</cp:revision>
  <dcterms:created xsi:type="dcterms:W3CDTF">2021-12-28T07:18:36Z</dcterms:created>
  <dcterms:modified xsi:type="dcterms:W3CDTF">2021-12-28T08:53:54Z</dcterms:modified>
</cp:coreProperties>
</file>